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6" r:id="rId3"/>
    <p:sldId id="257" r:id="rId4"/>
    <p:sldId id="258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A7EB0-2EC3-441F-8A34-03C456F4CFE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5AE7E-108F-493C-A146-575A2418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8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5AE7E-108F-493C-A146-575A2418B3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1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1D6D-6CBF-4FC3-A53F-934D1401AB47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3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1F8C-3031-4B66-91B1-0AFF7AC6F7AF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5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3CA1-C9F2-4CF5-940E-3E4F3ACDE1CE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FFA8-214C-4B6C-8272-2C28E5C85CB6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86C0-7BAD-4484-B8A4-112DC18657F8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5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06EF-25F6-491E-A6E3-07CDDCE338F5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8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F988-95A4-4CF6-9F4C-14603780D153}" type="datetime1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7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DCCF-2CF5-4BFB-848E-D54A37010837}" type="datetime1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7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D092-DEB3-4520-90A6-77E3661047F9}" type="datetime1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8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5911-CDFB-4D0A-BF2D-55A0C21410A6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4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0C73-87ED-4DBA-93F7-DE64DE131069}" type="datetime1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1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3E9F7-D9B6-44D6-BEFF-6B1C99642F18}" type="datetime1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60D9-D6EF-4EDF-A10D-11DB99E1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docid=AF-wjypQ2LtDOM&amp;tbnid=PKLjMfKgachF-M:&amp;ved=0CAUQjRw&amp;url=http://en.wikipedia.org/wiki/Rocky_Flats_Plant&amp;ei=6tmHUuazEqGCyQHby4CIAw&amp;bvm=bv.56643336,d.aWc&amp;psig=AFQjCNF0FQiwfpXJxw55N-r2KruApQ0d5w&amp;ust=138472111343670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75" y="457200"/>
            <a:ext cx="5477773" cy="1600200"/>
          </a:xfrm>
        </p:spPr>
        <p:txBody>
          <a:bodyPr>
            <a:noAutofit/>
          </a:bodyPr>
          <a:lstStyle/>
          <a:p>
            <a:r>
              <a:rPr lang="en-US" b="1" dirty="0"/>
              <a:t>Message to Aiken: You don’t need what we got </a:t>
            </a:r>
            <a:r>
              <a:rPr lang="en-US" b="1" dirty="0" smtClean="0"/>
              <a:t>at </a:t>
            </a:r>
            <a:r>
              <a:rPr lang="en-US" b="1" dirty="0"/>
              <a:t>Rocky Flats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Dr. LeRoy Moore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Rocky Mountain Peace &amp; Justice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Boulder, CO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“Rocky Flats Disaster: Red Light for Plutonium Bomb Plant at SRS</a:t>
            </a:r>
            <a:r>
              <a:rPr lang="en-US" sz="2400" smtClean="0"/>
              <a:t>” Forum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Aiken, SC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November 12, 2019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irc_mi" descr="Worker_holding_a_plutonium_button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82" y="987425"/>
            <a:ext cx="4007612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DOE’s now closed Rocky Flats plutonium pit fabrication facility – </a:t>
            </a:r>
            <a:br>
              <a:rPr lang="en-US" sz="3200" b="1" dirty="0" smtClean="0"/>
            </a:br>
            <a:r>
              <a:rPr lang="en-US" sz="3200" b="1" dirty="0" smtClean="0"/>
              <a:t>near Boulder, Colorado and upwind from Denver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956594"/>
            <a:ext cx="3886200" cy="4089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40" y="4427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Map by P. W. </a:t>
            </a:r>
            <a:r>
              <a:rPr lang="en-US" sz="3000" b="1" dirty="0" err="1"/>
              <a:t>Krey</a:t>
            </a:r>
            <a:r>
              <a:rPr lang="en-US" sz="3000" b="1" dirty="0"/>
              <a:t> and E. P. Hardy showing plutonium contamination in 1970. </a:t>
            </a:r>
            <a:r>
              <a:rPr lang="en-US" sz="3000" b="1" dirty="0" smtClean="0"/>
              <a:t> Red </a:t>
            </a:r>
            <a:r>
              <a:rPr lang="en-US" sz="3000" b="1" dirty="0"/>
              <a:t>line shows route of proposed Jefferson Parkway</a:t>
            </a:r>
          </a:p>
        </p:txBody>
      </p:sp>
      <p:pic>
        <p:nvPicPr>
          <p:cNvPr id="4" name="Content Placeholder 3" descr="Krey-Hardy with Hwy revise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9" y="1966823"/>
            <a:ext cx="5745192" cy="42269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4444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P. W. </a:t>
            </a:r>
            <a:r>
              <a:rPr lang="en-US" sz="3000" b="1" dirty="0" err="1"/>
              <a:t>Krey</a:t>
            </a:r>
            <a:r>
              <a:rPr lang="en-US" sz="3000" b="1" dirty="0"/>
              <a:t>, “Remote plutonium contamination and total inventories </a:t>
            </a:r>
            <a:br>
              <a:rPr lang="en-US" sz="3000" b="1" dirty="0"/>
            </a:br>
            <a:r>
              <a:rPr lang="en-US" sz="3000" b="1" dirty="0"/>
              <a:t>from Rocky Flats,” </a:t>
            </a:r>
            <a:r>
              <a:rPr lang="en-US" sz="3000" b="1" i="1" dirty="0"/>
              <a:t>Health Physics</a:t>
            </a:r>
            <a:r>
              <a:rPr lang="en-US" sz="3000" b="1" dirty="0"/>
              <a:t>, 1976, Vol. 10. 209-214.</a:t>
            </a:r>
            <a:br>
              <a:rPr lang="en-US" sz="3000" b="1" dirty="0"/>
            </a:br>
            <a:endParaRPr lang="en-US" sz="3000" b="1" dirty="0"/>
          </a:p>
        </p:txBody>
      </p:sp>
      <p:pic>
        <p:nvPicPr>
          <p:cNvPr id="4" name="Content Placeholder 3" descr="MooreFig1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65" y="1949568"/>
            <a:ext cx="4580626" cy="41234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972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Carl Johnson, “Cancer incidence in an area contaminated with </a:t>
            </a:r>
            <a:r>
              <a:rPr lang="en-US" sz="3000" b="1" dirty="0" smtClean="0"/>
              <a:t>radionuclides near </a:t>
            </a:r>
            <a:r>
              <a:rPr lang="en-US" sz="3000" b="1" dirty="0"/>
              <a:t>a nuclear installation,”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AMBIO</a:t>
            </a:r>
            <a:r>
              <a:rPr lang="en-US" sz="3000" b="1" dirty="0"/>
              <a:t>, October 1981, vol. 10, 4, p. 177.</a:t>
            </a:r>
            <a:br>
              <a:rPr lang="en-US" sz="3000" b="1" dirty="0"/>
            </a:br>
            <a:endParaRPr lang="en-US" sz="3000" b="1" dirty="0"/>
          </a:p>
        </p:txBody>
      </p:sp>
      <p:pic>
        <p:nvPicPr>
          <p:cNvPr id="4" name="Content Placeholder 3" descr="MooreFig2 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25" y="1923691"/>
            <a:ext cx="4856671" cy="42614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0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b="1" dirty="0"/>
              <a:t>Estimated plutonium emissions from Rocky Flats, 1953 to 1977. The image shows annual emissions, not what accumulated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in </a:t>
            </a:r>
            <a:r>
              <a:rPr lang="en-US" sz="3000" b="1" dirty="0"/>
              <a:t>the environment.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4" y="1690688"/>
            <a:ext cx="6305909" cy="47014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Rocky Flats Site: Before and After Cleanup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During Operations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After “Cleanup in 2006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10" y="2745655"/>
            <a:ext cx="4347942" cy="320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1" y="2745655"/>
            <a:ext cx="4313208" cy="32034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3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109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Wildlife Refuge &amp; DOE Superfund Site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64" y="2182483"/>
            <a:ext cx="6858000" cy="42873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60D9-D6EF-4EDF-A10D-11DB99E150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49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165</Words>
  <Application>Microsoft Office PowerPoint</Application>
  <PresentationFormat>Widescreen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Message to Aiken: You don’t need what we got at Rocky Flats </vt:lpstr>
      <vt:lpstr>DOE’s now closed Rocky Flats plutonium pit fabrication facility –  near Boulder, Colorado and upwind from Denver</vt:lpstr>
      <vt:lpstr>Map by P. W. Krey and E. P. Hardy showing plutonium contamination in 1970.  Red line shows route of proposed Jefferson Parkway</vt:lpstr>
      <vt:lpstr>P. W. Krey, “Remote plutonium contamination and total inventories  from Rocky Flats,” Health Physics, 1976, Vol. 10. 209-214. </vt:lpstr>
      <vt:lpstr>Carl Johnson, “Cancer incidence in an area contaminated with radionuclides near a nuclear installation,”  AMBIO, October 1981, vol. 10, 4, p. 177. </vt:lpstr>
      <vt:lpstr>Estimated plutonium emissions from Rocky Flats, 1953 to 1977. The image shows annual emissions, not what accumulated  in the environment. </vt:lpstr>
      <vt:lpstr>Rocky Flats Site: Before and After Cleanup</vt:lpstr>
      <vt:lpstr>Wildlife Refuge &amp; DOE Superfund Site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LeRoy Moore Rocky Mountain Peace and Justice Center Boulder, Colorado  Message to Aiken, SC: You don’t need what we got at Rocky Flats  November 12, 2019, Aiken Library</dc:title>
  <dc:creator>Tom</dc:creator>
  <cp:lastModifiedBy>Board Room</cp:lastModifiedBy>
  <cp:revision>14</cp:revision>
  <dcterms:created xsi:type="dcterms:W3CDTF">2019-10-15T19:29:30Z</dcterms:created>
  <dcterms:modified xsi:type="dcterms:W3CDTF">2019-11-12T18:48:30Z</dcterms:modified>
</cp:coreProperties>
</file>